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305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314" r:id="rId15"/>
    <p:sldId id="269" r:id="rId16"/>
    <p:sldId id="273" r:id="rId17"/>
    <p:sldId id="272" r:id="rId18"/>
    <p:sldId id="274" r:id="rId19"/>
    <p:sldId id="275" r:id="rId20"/>
    <p:sldId id="276" r:id="rId21"/>
    <p:sldId id="277" r:id="rId22"/>
    <p:sldId id="280" r:id="rId23"/>
    <p:sldId id="308" r:id="rId24"/>
    <p:sldId id="278" r:id="rId25"/>
    <p:sldId id="279" r:id="rId26"/>
    <p:sldId id="281" r:id="rId27"/>
    <p:sldId id="284" r:id="rId28"/>
    <p:sldId id="285" r:id="rId29"/>
    <p:sldId id="283" r:id="rId30"/>
    <p:sldId id="282" r:id="rId31"/>
    <p:sldId id="286" r:id="rId32"/>
    <p:sldId id="287" r:id="rId33"/>
    <p:sldId id="306" r:id="rId34"/>
    <p:sldId id="288" r:id="rId35"/>
    <p:sldId id="289" r:id="rId36"/>
    <p:sldId id="290" r:id="rId37"/>
    <p:sldId id="291" r:id="rId38"/>
    <p:sldId id="292" r:id="rId39"/>
    <p:sldId id="294" r:id="rId40"/>
    <p:sldId id="293" r:id="rId41"/>
    <p:sldId id="295" r:id="rId42"/>
    <p:sldId id="296" r:id="rId43"/>
    <p:sldId id="297" r:id="rId44"/>
    <p:sldId id="299" r:id="rId45"/>
    <p:sldId id="298" r:id="rId46"/>
    <p:sldId id="300" r:id="rId47"/>
    <p:sldId id="301" r:id="rId48"/>
    <p:sldId id="302" r:id="rId49"/>
    <p:sldId id="311" r:id="rId50"/>
    <p:sldId id="310" r:id="rId51"/>
    <p:sldId id="303" r:id="rId52"/>
    <p:sldId id="309" r:id="rId53"/>
    <p:sldId id="307" r:id="rId54"/>
    <p:sldId id="304" r:id="rId55"/>
    <p:sldId id="312" r:id="rId56"/>
    <p:sldId id="313" r:id="rId57"/>
    <p:sldId id="315" r:id="rId5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-72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EF472-E1AD-4DA1-8915-9E10C57158C5}" type="datetimeFigureOut">
              <a:rPr lang="es-ES" smtClean="0"/>
              <a:pPr/>
              <a:t>15/10/2020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B1086-4DFB-409E-A77C-74D7961A7E2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Nueva%20carpeta\images%20(4)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" y="188640"/>
            <a:ext cx="908685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4797152"/>
            <a:ext cx="573397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314" y="692696"/>
            <a:ext cx="7538094" cy="495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396" y="476673"/>
            <a:ext cx="7775036" cy="515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079" y="548680"/>
            <a:ext cx="7672345" cy="513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Dibuj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298" y="922412"/>
            <a:ext cx="8148166" cy="4738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images (1)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672" y="764704"/>
            <a:ext cx="4081344" cy="2125972"/>
          </a:xfrm>
          <a:prstGeom prst="rect">
            <a:avLst/>
          </a:prstGeom>
        </p:spPr>
      </p:pic>
      <p:pic>
        <p:nvPicPr>
          <p:cNvPr id="3" name="2 Imagen" descr="ter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8237" y="692696"/>
            <a:ext cx="3980079" cy="3456384"/>
          </a:xfrm>
          <a:prstGeom prst="rect">
            <a:avLst/>
          </a:prstGeom>
        </p:spPr>
      </p:pic>
      <p:pic>
        <p:nvPicPr>
          <p:cNvPr id="4" name="3 Imagen" descr="ter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1719" y="2996952"/>
            <a:ext cx="4810789" cy="378892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5" y="0"/>
            <a:ext cx="2448272" cy="71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04664"/>
            <a:ext cx="7834997" cy="5204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980728"/>
            <a:ext cx="4118191" cy="2448272"/>
          </a:xfrm>
          <a:prstGeom prst="rect">
            <a:avLst/>
          </a:prstGeom>
        </p:spPr>
      </p:pic>
      <p:pic>
        <p:nvPicPr>
          <p:cNvPr id="4" name="3 Imagen" descr="mag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1999" y="764703"/>
            <a:ext cx="4032449" cy="3024337"/>
          </a:xfrm>
          <a:prstGeom prst="rect">
            <a:avLst/>
          </a:prstGeom>
        </p:spPr>
      </p:pic>
      <p:pic>
        <p:nvPicPr>
          <p:cNvPr id="6" name="5 Imagen" descr="mag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3689648"/>
            <a:ext cx="4224469" cy="316835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0"/>
            <a:ext cx="34480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02" y="404664"/>
            <a:ext cx="8010446" cy="523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306" y="548680"/>
            <a:ext cx="7849134" cy="5071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477" y="624900"/>
            <a:ext cx="7739955" cy="502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3013" y="1772816"/>
            <a:ext cx="66579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art136-termica-fig2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5516" y="673034"/>
            <a:ext cx="6838852" cy="5132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art136-termica-fig2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9992" y="3573016"/>
            <a:ext cx="4392487" cy="3296351"/>
          </a:xfrm>
          <a:prstGeom prst="rect">
            <a:avLst/>
          </a:prstGeom>
        </p:spPr>
      </p:pic>
      <p:pic>
        <p:nvPicPr>
          <p:cNvPr id="3" name="2 Imagen" descr="art136-termica-fig5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0"/>
            <a:ext cx="4317877" cy="3240360"/>
          </a:xfrm>
          <a:prstGeom prst="rect">
            <a:avLst/>
          </a:prstGeom>
        </p:spPr>
      </p:pic>
      <p:pic>
        <p:nvPicPr>
          <p:cNvPr id="4" name="3 Imagen" descr="art136-termica-fig6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616780"/>
            <a:ext cx="4259561" cy="3196596"/>
          </a:xfrm>
          <a:prstGeom prst="rect">
            <a:avLst/>
          </a:prstGeom>
        </p:spPr>
      </p:pic>
      <p:pic>
        <p:nvPicPr>
          <p:cNvPr id="5" name="4 Imagen" descr="art136-termica-funcionamient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632" y="0"/>
            <a:ext cx="2610083" cy="3621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02" y="404663"/>
            <a:ext cx="8806578" cy="593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E:\Nueva carpeta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665" y="548680"/>
            <a:ext cx="7449752" cy="57910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074" y="404664"/>
            <a:ext cx="7975374" cy="5272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11324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1844824"/>
            <a:ext cx="3639840" cy="3639840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2708" y="296652"/>
            <a:ext cx="4365476" cy="109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934" y="908721"/>
            <a:ext cx="8210522" cy="430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8749865" cy="516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167" y="476672"/>
            <a:ext cx="8769329" cy="514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disyunt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758" y="836711"/>
            <a:ext cx="7637674" cy="5720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4913" y="1281113"/>
            <a:ext cx="673417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dis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1196752"/>
            <a:ext cx="4958166" cy="4261565"/>
          </a:xfrm>
          <a:prstGeom prst="rect">
            <a:avLst/>
          </a:prstGeom>
        </p:spPr>
      </p:pic>
      <p:pic>
        <p:nvPicPr>
          <p:cNvPr id="6" name="5 Imagen" descr="diferencia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8680"/>
            <a:ext cx="4733925" cy="5705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74" y="1052736"/>
            <a:ext cx="885324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19171"/>
            <a:ext cx="8424936" cy="465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E:\Nueva carpeta\images (4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034734"/>
            <a:ext cx="5472608" cy="47885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106" y="908720"/>
            <a:ext cx="8008350" cy="483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637" y="764704"/>
            <a:ext cx="8184811" cy="525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061" y="147984"/>
            <a:ext cx="8979443" cy="57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966" y="404664"/>
            <a:ext cx="8616522" cy="486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30" y="620688"/>
            <a:ext cx="8439826" cy="474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technicalcourses.net/portal/imagenes/editorhtml/contactor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565" y="1052736"/>
            <a:ext cx="8019875" cy="50851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2" descr="Circuitos de Mando y Fuerz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2468" name="AutoShape 4" descr="Circuitos de Mando y Fuerz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2470" name="AutoShape 6" descr="Circuitos de Mando y Fuerz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2472" name="AutoShape 8" descr="Circuitos de Mando y Fuerz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2473" name="Picture 9" descr="E:\Nueva carpeta\21e0a12a453b60d5524d6e27a11dc7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482" y="836712"/>
            <a:ext cx="7242909" cy="54405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532" y="836712"/>
            <a:ext cx="8504948" cy="461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078" y="469662"/>
            <a:ext cx="8522394" cy="516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99" y="836712"/>
            <a:ext cx="8210357" cy="482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394" y="980728"/>
            <a:ext cx="8012054" cy="466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3963" y="2547938"/>
            <a:ext cx="66960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376" y="692696"/>
            <a:ext cx="7922072" cy="502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615" y="620688"/>
            <a:ext cx="7962833" cy="51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463" y="981502"/>
            <a:ext cx="8600001" cy="503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652" y="514739"/>
            <a:ext cx="8152788" cy="518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Relé+térmico+bimetálic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25" y="1238250"/>
            <a:ext cx="676275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 descr="art136-termica-fig6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2132856"/>
            <a:ext cx="1482228" cy="1112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AutoShape 2" descr="Resultado de imagen para rele termico trifas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7588" name="Picture 4" descr="Resultado de imagen para rele termico trifas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1759" y="548680"/>
            <a:ext cx="4235929" cy="2664296"/>
          </a:xfrm>
          <a:prstGeom prst="rect">
            <a:avLst/>
          </a:prstGeom>
          <a:noFill/>
        </p:spPr>
      </p:pic>
      <p:pic>
        <p:nvPicPr>
          <p:cNvPr id="5" name="4 Imagen" descr="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5" y="404664"/>
            <a:ext cx="2808312" cy="2808312"/>
          </a:xfrm>
          <a:prstGeom prst="rect">
            <a:avLst/>
          </a:prstGeom>
        </p:spPr>
      </p:pic>
      <p:pic>
        <p:nvPicPr>
          <p:cNvPr id="67590" name="Picture 6" descr="Resultado de imagen para rele termico trifasi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3501008"/>
            <a:ext cx="3556971" cy="2664296"/>
          </a:xfrm>
          <a:prstGeom prst="rect">
            <a:avLst/>
          </a:prstGeom>
          <a:noFill/>
        </p:spPr>
      </p:pic>
      <p:sp>
        <p:nvSpPr>
          <p:cNvPr id="67594" name="AutoShape 10" descr="Resultado de imagen para rele termico trifas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7596" name="AutoShape 12" descr="Resultado de imagen para rele termico trifas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943" y="548680"/>
            <a:ext cx="8472521" cy="5018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02218"/>
            <a:ext cx="8136904" cy="5312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AutoShape 2" descr="Resultado de imagen para conjunto contactor y relevo term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5540" name="AutoShape 4" descr="Resultado de imagen para conjunto contactor y relevo term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3 Imagen" descr="contactor-bobina-220v-32a-con-rele-termico-incluido-16-25a-D_NQ_NP_685684-MLV40271015200_122019-Q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1861" y="404664"/>
            <a:ext cx="2725654" cy="5489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 descr="Resultado de imagen para animacion de conta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0420" name="Picture 4" descr="Resultado de imagen para animacion de contact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-613276"/>
            <a:ext cx="5832648" cy="70906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754" y="1052736"/>
            <a:ext cx="7770678" cy="486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images (7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276872"/>
            <a:ext cx="3312368" cy="3312368"/>
          </a:xfrm>
          <a:prstGeom prst="rect">
            <a:avLst/>
          </a:prstGeom>
        </p:spPr>
      </p:pic>
      <p:pic>
        <p:nvPicPr>
          <p:cNvPr id="3" name="2 Imagen" descr="descarga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1124744"/>
            <a:ext cx="5383195" cy="4752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images (9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88640"/>
            <a:ext cx="3600400" cy="6407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763" y="1166813"/>
            <a:ext cx="68484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675155" cy="29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6496" y="660805"/>
            <a:ext cx="7557912" cy="499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188640"/>
            <a:ext cx="21621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99" y="1052736"/>
            <a:ext cx="7741870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Vért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0</Words>
  <Application>Microsoft Office PowerPoint</Application>
  <PresentationFormat>Presentación en pantalla (4:3)</PresentationFormat>
  <Paragraphs>0</Paragraphs>
  <Slides>57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58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Admin</dc:creator>
  <cp:lastModifiedBy>Admin</cp:lastModifiedBy>
  <cp:revision>48</cp:revision>
  <dcterms:created xsi:type="dcterms:W3CDTF">2020-03-05T00:20:56Z</dcterms:created>
  <dcterms:modified xsi:type="dcterms:W3CDTF">2020-10-15T21:34:11Z</dcterms:modified>
</cp:coreProperties>
</file>